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DF2BB-755B-4F92-59A8-C2FD3B59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4ED079-A220-89CE-04B6-B4B835398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3490E-1CA9-5284-B8B5-EC9441AF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14C97-0EB5-1633-C47A-D69CF66BD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5D32B8-6634-5D72-3866-190F0BC1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7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24BF4-F30B-CDBB-0114-666A6736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5296E6-C57D-98E6-2790-61A4504CA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7D297-48E3-6985-2FE3-38C98E2C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3621A-1990-EE3C-98E1-055D0A52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5D62B-0F1A-EBCB-224B-7D28E7C9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2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2D23F5-D992-5463-DBB4-FBEF83347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46AD59-C9D5-A6BF-2051-345940F6A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05867-8412-7C84-63D1-6F4CD721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A5DFE-A832-944F-C1FC-871C5A3C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9292E-09BE-79C0-09EC-8F108BC8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02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3D929-A23D-6112-63FB-EB331B92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E6FAE-FC68-7FC6-8260-0891F563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54EBF-4AC3-94AB-E249-0018C948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5FCFA-F761-B3EC-7594-05EFF214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0E54D-C641-861B-610D-5FE92FF9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5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4C557-B699-03FE-0B95-E6B0456F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7F6B6-79A4-E931-3391-5A27D2A11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2E54B-0B21-1ABD-53D8-4B33D05F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1F674-2DC6-36FB-0692-74BB10D1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8CB0-E0BA-396D-7082-E00E0770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12B7E-75E7-8BFD-5C9E-BC8F922E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DC60E-941A-7BD7-C138-F641F79F4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22D8A3-8F74-D5A0-57E7-30520C686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92CE2-AC13-2EC7-C415-586207EA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BC6A2-FD6C-636F-D10D-E34FE55A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C23B9-CDCF-C945-51F7-7BEFB3AD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A2872-DB23-08B5-6025-CA6CF9D4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655002-7EA1-E874-ACED-BA1B89168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0550BB-0BBC-7207-9FC5-BA73DF0C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E58F9D-4B90-BFF1-66FC-28ED18372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588C93-FA31-563B-393F-D03234488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398C0E-3CCD-EB90-5293-2694B011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11D504-9BDC-39FB-7BB2-BBCCBEBC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2A057B-4BDB-A4CF-5775-E03354A1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2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0E7E7-5583-E3D4-5854-15AABBD6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28DDFA-AA21-D91C-2248-9F7E1B05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59B858-349C-CEC5-51E6-58A808A3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9A4A22-54B2-01FC-4DE5-86D05DF2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9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DB1A4E-3F83-56F8-D4D8-5F67117FF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685F11-1EA9-FC3D-776C-A6F64699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7931D-360D-E320-42EC-96F3CB94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5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417E6-3BBE-8522-C403-0472F8FF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30F9A-314D-2A24-8ECF-821751270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9BA4B-86E8-79D8-AEC4-A270B91F1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5F9C4-29B4-1656-B88B-E8840A0B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00739B-774A-BFFC-F8C2-325C31FA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16C4F-6969-27DB-B801-33DD1034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9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27288-8009-4287-B147-44C88407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AE8D42-F252-3873-E241-A9A6B43EA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0706BA-3A92-6668-D3BA-7EE5C1472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E1DC6-79FE-AD48-AFF3-75AF4B30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139FB-8C5B-E7D3-9B92-056FAF1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C8B77-ADED-CB18-82F2-9F895F25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4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F5E210-9DAC-1AAB-553D-5D9FA91A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7861E-36C1-63BA-B1D1-84299D60E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157561-5327-BEC8-0E1F-30269DF9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93766-1BC1-46EC-8DFB-28CB95887B7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DFDC0-9623-329C-CC01-A503CBEFF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651BF-9CE4-BB6E-70FD-5BFEAD3D2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EB0A5-3221-47FA-A40D-DB3B1C3FA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2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kaka">
            <a:hlinkClick r:id="" action="ppaction://media"/>
            <a:extLst>
              <a:ext uri="{FF2B5EF4-FFF2-40B4-BE49-F238E27FC236}">
                <a16:creationId xmlns:a16="http://schemas.microsoft.com/office/drawing/2014/main" id="{546693A4-55FD-E194-233F-83F609060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5804" y="42338"/>
            <a:ext cx="3043246" cy="67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18F95DC-D17F-5332-83D3-B7A608821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B5DF5-ECB5-28F4-B1F7-2BD0DCF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16" y="1600200"/>
            <a:ext cx="10608768" cy="36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F3877CD-D8F3-2B5B-8358-AE4D771B7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59" y="1787395"/>
            <a:ext cx="2984736" cy="16416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EE76C9-D4FE-42FA-C13D-5A95F7661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09" y="0"/>
            <a:ext cx="21831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E5F9F5-FE14-C6D3-C7FC-D5B13C04F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44" y="4569550"/>
            <a:ext cx="9053345" cy="1920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EEAAB5-2EAC-7763-DEED-58C2C7B57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99" y="476072"/>
            <a:ext cx="2430583" cy="397145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9998C51-AE16-AED0-7508-06698C3C537F}"/>
              </a:ext>
            </a:extLst>
          </p:cNvPr>
          <p:cNvSpPr/>
          <p:nvPr/>
        </p:nvSpPr>
        <p:spPr>
          <a:xfrm>
            <a:off x="10699330" y="2153874"/>
            <a:ext cx="654470" cy="64633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9AEB0B-BBF0-6703-7EC4-785B57459DEA}"/>
              </a:ext>
            </a:extLst>
          </p:cNvPr>
          <p:cNvCxnSpPr>
            <a:endCxn id="11" idx="0"/>
          </p:cNvCxnSpPr>
          <p:nvPr/>
        </p:nvCxnSpPr>
        <p:spPr>
          <a:xfrm>
            <a:off x="10238689" y="476072"/>
            <a:ext cx="787876" cy="1677802"/>
          </a:xfrm>
          <a:prstGeom prst="line">
            <a:avLst/>
          </a:prstGeom>
          <a:ln w="793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FA946B0-BB44-A70E-A332-C0C65D5B0FB6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219032" y="2800206"/>
            <a:ext cx="807533" cy="1647323"/>
          </a:xfrm>
          <a:prstGeom prst="line">
            <a:avLst/>
          </a:prstGeom>
          <a:ln w="793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6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A2D122-4943-71FF-07AD-69FF5C07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67" y="1238250"/>
            <a:ext cx="3582266" cy="4210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B24544-CD3E-A5A3-2BE8-01C10825D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8" y="1565514"/>
            <a:ext cx="5267323" cy="13872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E08F10-CEA3-461C-8AF1-7A063BA61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6" y="3412572"/>
            <a:ext cx="5229225" cy="17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8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와이드스크린</PresentationFormat>
  <Paragraphs>0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rlaxodud7737@naver.com</dc:creator>
  <cp:lastModifiedBy>rlaxodud7737@naver.com</cp:lastModifiedBy>
  <cp:revision>9</cp:revision>
  <dcterms:created xsi:type="dcterms:W3CDTF">2025-05-08T01:40:14Z</dcterms:created>
  <dcterms:modified xsi:type="dcterms:W3CDTF">2025-05-08T01:50:11Z</dcterms:modified>
</cp:coreProperties>
</file>